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olos Text" panose="020B0604020202020204" charset="0"/>
      <p:regular r:id="rId18"/>
      <p:bold r:id="rId19"/>
    </p:embeddedFont>
    <p:embeddedFont>
      <p:font typeface="Golos Text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7LMryisEPzes0rcHAUNAvkgtC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710" y="96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80b21adbf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80b21adbf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780b21adbf_8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805a97a6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7805a97a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05a97a6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27805a97a6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7805a97a6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805a97a6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7805a97a6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7805a97a6c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80b21adb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780b21adb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780b21adbf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80b21adbf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80b21adbf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780b21adbf_8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8147c02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8147c02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78147c028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86" name="Google Shape;86;p27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01" name="Google Shape;101;p29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102" name="Google Shape;102;p29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  <a:noFill/>
          <a:ln>
            <a:noFill/>
          </a:ln>
        </p:spPr>
      </p:sp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07" name="Google Shape;107;p30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08" name="Google Shape;108;p30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09" name="Google Shape;109;p30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14" name="Google Shape;114;p3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115" name="Google Shape;115;p3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116" name="Google Shape;116;p3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117" name="Google Shape;117;p3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124" name="Google Shape;124;p3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125" name="Google Shape;125;p3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126" name="Google Shape;126;p3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130" name="Google Shape;130;p3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131" name="Google Shape;131;p3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52" name="Google Shape;52;p19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0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2043875" y="2219325"/>
            <a:ext cx="562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>
                <a:solidFill>
                  <a:schemeClr val="lt1"/>
                </a:solidFill>
              </a:rPr>
              <a:t>Команда “Бобер”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80b21adbf_8_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780b21adbf_8_3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80b21adbf_8_3"/>
          <p:cNvSpPr txBox="1"/>
          <p:nvPr/>
        </p:nvSpPr>
        <p:spPr>
          <a:xfrm>
            <a:off x="76675" y="1040150"/>
            <a:ext cx="17487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016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1600"/>
              <a:buFont typeface="Noto Sans Symbols"/>
              <a:buChar char="⮚"/>
            </a:pPr>
            <a:r>
              <a:rPr lang="ru-RU" sz="1750" i="1">
                <a:solidFill>
                  <a:schemeClr val="dk1"/>
                </a:solidFill>
                <a:highlight>
                  <a:schemeClr val="lt1"/>
                </a:highlight>
              </a:rPr>
              <a:t>определение ракурса съемки</a:t>
            </a:r>
            <a:endParaRPr sz="1000" i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3" name="Google Shape;213;g2780b21adbf_8_3"/>
          <p:cNvSpPr txBox="1"/>
          <p:nvPr/>
        </p:nvSpPr>
        <p:spPr>
          <a:xfrm>
            <a:off x="44725" y="3113800"/>
            <a:ext cx="1491000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4" name="Google Shape;214;g2780b21adbf_8_3"/>
          <p:cNvSpPr txBox="1"/>
          <p:nvPr/>
        </p:nvSpPr>
        <p:spPr>
          <a:xfrm>
            <a:off x="76675" y="2581325"/>
            <a:ext cx="14910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0795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1700"/>
              <a:buFont typeface="Noto Sans Symbols"/>
              <a:buChar char="⮚"/>
            </a:pPr>
            <a:r>
              <a:rPr lang="ru-RU" sz="1850" i="1">
                <a:solidFill>
                  <a:schemeClr val="dk1"/>
                </a:solidFill>
                <a:highlight>
                  <a:schemeClr val="lt1"/>
                </a:highlight>
              </a:rPr>
              <a:t>разбиение свинга на фазы</a:t>
            </a:r>
            <a:endParaRPr sz="1100" i="1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00" y="904575"/>
            <a:ext cx="4904202" cy="36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5632100" y="1256107"/>
            <a:ext cx="31626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/>
              <a:t>внимание!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540900" y="4045500"/>
            <a:ext cx="21522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 SemiBold"/>
              <a:buNone/>
            </a:pPr>
            <a:r>
              <a:rPr lang="ru-RU" sz="1600" b="0" i="1"/>
              <a:t>Бритиков Элиза - капитан команды, ML-разработчик</a:t>
            </a:r>
            <a:endParaRPr sz="1600"/>
          </a:p>
        </p:txBody>
      </p:sp>
      <p:sp>
        <p:nvSpPr>
          <p:cNvPr id="143" name="Google Shape;143;p8"/>
          <p:cNvSpPr txBox="1"/>
          <p:nvPr/>
        </p:nvSpPr>
        <p:spPr>
          <a:xfrm>
            <a:off x="3669675" y="3881775"/>
            <a:ext cx="24861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 SemiBold"/>
              <a:buNone/>
            </a:pPr>
            <a:r>
              <a:rPr lang="ru-RU" sz="1600" i="1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Мухарям Бавиев </a:t>
            </a:r>
            <a:endParaRPr sz="1600" i="1">
              <a:solidFill>
                <a:schemeClr val="dk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 SemiBold"/>
              <a:buNone/>
            </a:pPr>
            <a:r>
              <a:rPr lang="ru-RU" sz="1600" i="1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Python-разработчик </a:t>
            </a:r>
            <a:endParaRPr sz="1600" i="1">
              <a:solidFill>
                <a:schemeClr val="dk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231825" y="250050"/>
            <a:ext cx="3438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</a:pPr>
            <a:r>
              <a:rPr lang="ru-RU" sz="2850" b="1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Наша команда</a:t>
            </a:r>
            <a:endParaRPr sz="2850"/>
          </a:p>
        </p:txBody>
      </p:sp>
      <p:sp>
        <p:nvSpPr>
          <p:cNvPr id="145" name="Google Shape;145;p8"/>
          <p:cNvSpPr txBox="1"/>
          <p:nvPr/>
        </p:nvSpPr>
        <p:spPr>
          <a:xfrm>
            <a:off x="6313250" y="3881725"/>
            <a:ext cx="24861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 SemiBold"/>
              <a:buNone/>
            </a:pPr>
            <a:r>
              <a:rPr lang="ru-RU" sz="1600" i="1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Ладыгина Виктория</a:t>
            </a:r>
            <a:endParaRPr sz="1600" i="1">
              <a:solidFill>
                <a:schemeClr val="dk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 SemiBold"/>
              <a:buNone/>
            </a:pPr>
            <a:r>
              <a:rPr lang="ru-RU" sz="1600" i="1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Backend-разработчик</a:t>
            </a:r>
            <a:endParaRPr sz="1600" i="1">
              <a:solidFill>
                <a:schemeClr val="dk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438" y="1086895"/>
            <a:ext cx="2099719" cy="27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00" y="1157726"/>
            <a:ext cx="2152075" cy="305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488" y="1125488"/>
            <a:ext cx="3121250" cy="3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805a97a6c_0_2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Кейс</a:t>
            </a:r>
            <a:endParaRPr/>
          </a:p>
        </p:txBody>
      </p:sp>
      <p:sp>
        <p:nvSpPr>
          <p:cNvPr id="154" name="Google Shape;154;g27805a97a6c_0_25"/>
          <p:cNvSpPr txBox="1">
            <a:spLocks noGrp="1"/>
          </p:cNvSpPr>
          <p:nvPr>
            <p:ph type="body" idx="1"/>
          </p:nvPr>
        </p:nvSpPr>
        <p:spPr>
          <a:xfrm>
            <a:off x="457199" y="1211943"/>
            <a:ext cx="7501800" cy="3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Наше приложение представляет собой прототип для правильного обучения технике свинга. </a:t>
            </a:r>
            <a:b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Перед нами стояла задача реализовать ряд функций: 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ракурса съемки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человека в кадре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стартовой позиции, начало съемки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последней позиции, конец съемки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разбиение свинга на фазы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траектории движения мяча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127000" algn="l" rtl="0">
              <a:spcBef>
                <a:spcPts val="400"/>
              </a:spcBef>
              <a:spcAft>
                <a:spcPts val="0"/>
              </a:spcAft>
              <a:buClr>
                <a:srgbClr val="2C2D2E"/>
              </a:buClr>
              <a:buSzPts val="2000"/>
              <a:buFont typeface="Noto Sans Symbols"/>
              <a:buChar char="⮚"/>
            </a:pPr>
            <a:r>
              <a:rPr lang="ru-RU" sz="2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определение базовых ошибок</a:t>
            </a:r>
            <a:endParaRPr sz="2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548974" y="90025"/>
            <a:ext cx="5890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Стек</a:t>
            </a:r>
            <a:endParaRPr/>
          </a:p>
        </p:txBody>
      </p:sp>
      <p:sp>
        <p:nvSpPr>
          <p:cNvPr id="160" name="Google Shape;160;p2"/>
          <p:cNvSpPr txBox="1">
            <a:spLocks noGrp="1"/>
          </p:cNvSpPr>
          <p:nvPr>
            <p:ph type="body" idx="1"/>
          </p:nvPr>
        </p:nvSpPr>
        <p:spPr>
          <a:xfrm>
            <a:off x="5531050" y="1021875"/>
            <a:ext cx="34680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Python, Pytorch, Mediapipe, Android</a:t>
            </a:r>
            <a:endParaRPr sz="1900"/>
          </a:p>
        </p:txBody>
      </p:sp>
      <p:sp>
        <p:nvSpPr>
          <p:cNvPr id="161" name="Google Shape;161;p2"/>
          <p:cNvSpPr txBox="1"/>
          <p:nvPr/>
        </p:nvSpPr>
        <p:spPr>
          <a:xfrm>
            <a:off x="548975" y="844575"/>
            <a:ext cx="4013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Golos Text"/>
                <a:ea typeface="Golos Text"/>
                <a:cs typeface="Golos Text"/>
                <a:sym typeface="Golos Text"/>
              </a:rPr>
              <a:t>Стек технологий, которые мы использовали</a:t>
            </a:r>
            <a:endParaRPr sz="2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523650" y="2782900"/>
            <a:ext cx="4510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50" y="2125900"/>
            <a:ext cx="1516902" cy="151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174" y="3841201"/>
            <a:ext cx="2879726" cy="13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525" y="2589088"/>
            <a:ext cx="2605033" cy="6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7805a97a6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063" y="138125"/>
            <a:ext cx="21808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7805a97a6c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363" y="152400"/>
            <a:ext cx="22022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780b21adb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400" y="1115851"/>
            <a:ext cx="5756851" cy="33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80b21adbf_8_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780b21adbf_8_13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g2780b21adbf_8_13"/>
          <p:cNvPicPr preferRelativeResize="0"/>
          <p:nvPr/>
        </p:nvPicPr>
        <p:blipFill rotWithShape="1">
          <a:blip r:embed="rId3">
            <a:alphaModFix/>
          </a:blip>
          <a:srcRect l="1632" b="1999"/>
          <a:stretch/>
        </p:blipFill>
        <p:spPr>
          <a:xfrm>
            <a:off x="513250" y="228525"/>
            <a:ext cx="5807800" cy="46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780b21adbf_8_13"/>
          <p:cNvSpPr txBox="1"/>
          <p:nvPr/>
        </p:nvSpPr>
        <p:spPr>
          <a:xfrm>
            <a:off x="6561950" y="1121350"/>
            <a:ext cx="16932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i="1">
                <a:latin typeface="Golos Text"/>
                <a:ea typeface="Golos Text"/>
                <a:cs typeface="Golos Text"/>
                <a:sym typeface="Golos Text"/>
              </a:rPr>
              <a:t>Сделали корреляцию данных</a:t>
            </a:r>
            <a:endParaRPr sz="1900" i="1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47c028c_1_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8147c028c_1_0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78147c028c_1_0"/>
          <p:cNvSpPr txBox="1"/>
          <p:nvPr/>
        </p:nvSpPr>
        <p:spPr>
          <a:xfrm>
            <a:off x="6561950" y="1121350"/>
            <a:ext cx="16932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i="1">
                <a:latin typeface="Golos Text"/>
                <a:ea typeface="Golos Text"/>
                <a:cs typeface="Golos Text"/>
                <a:sym typeface="Golos Text"/>
              </a:rPr>
              <a:t>Сделали корреляцию данных</a:t>
            </a:r>
            <a:endParaRPr sz="1900" i="1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02" name="Google Shape;202;g278147c028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" y="66550"/>
            <a:ext cx="3657725" cy="23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78147c028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250" y="447725"/>
            <a:ext cx="5498326" cy="45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117</Words>
  <Application>Microsoft Office PowerPoint</Application>
  <PresentationFormat>Экран 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Golos Text SemiBold</vt:lpstr>
      <vt:lpstr>Golos Text</vt:lpstr>
      <vt:lpstr>Noto Sans Symbols</vt:lpstr>
      <vt:lpstr>Тема1</vt:lpstr>
      <vt:lpstr>Команда “Бобер”</vt:lpstr>
      <vt:lpstr>Бритиков Элиза - капитан команды, ML-разработчик</vt:lpstr>
      <vt:lpstr>Кейс</vt:lpstr>
      <vt:lpstr>Стек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“Бобер”</dc:title>
  <dc:creator>Al</dc:creator>
  <cp:lastModifiedBy>Бритикова Элиза Сергеевна</cp:lastModifiedBy>
  <cp:revision>1</cp:revision>
  <dcterms:created xsi:type="dcterms:W3CDTF">2014-06-27T12:30:22Z</dcterms:created>
  <dcterms:modified xsi:type="dcterms:W3CDTF">2023-09-05T18:57:13Z</dcterms:modified>
</cp:coreProperties>
</file>